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5" r:id="rId3"/>
    <p:sldId id="259" r:id="rId4"/>
    <p:sldId id="267" r:id="rId5"/>
    <p:sldId id="268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41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381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04A52-75F1-4096-BB87-5B9737C99670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5BBEB-6259-44A5-B242-94A37793A6E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52138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  <p:sp>
        <p:nvSpPr>
          <p:cNvPr id="7" name="Rechteck 6"/>
          <p:cNvSpPr/>
          <p:nvPr userDrawn="1"/>
        </p:nvSpPr>
        <p:spPr>
          <a:xfrm>
            <a:off x="25400" y="16932"/>
            <a:ext cx="12141200" cy="6800427"/>
          </a:xfrm>
          <a:prstGeom prst="rect">
            <a:avLst/>
          </a:prstGeom>
          <a:noFill/>
          <a:ln w="28575">
            <a:solidFill>
              <a:srgbClr val="FF993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5224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2215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29540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  <p:sp>
        <p:nvSpPr>
          <p:cNvPr id="9" name="Rechteck 8"/>
          <p:cNvSpPr/>
          <p:nvPr userDrawn="1"/>
        </p:nvSpPr>
        <p:spPr>
          <a:xfrm>
            <a:off x="25400" y="16932"/>
            <a:ext cx="12141200" cy="6800427"/>
          </a:xfrm>
          <a:prstGeom prst="rect">
            <a:avLst/>
          </a:prstGeom>
          <a:noFill/>
          <a:ln w="28575">
            <a:solidFill>
              <a:srgbClr val="FF993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01794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5766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24795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3717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0007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8538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6881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21103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983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309563"/>
            <a:ext cx="9144000" cy="2423477"/>
          </a:xfrm>
        </p:spPr>
        <p:txBody>
          <a:bodyPr>
            <a:normAutofit/>
          </a:bodyPr>
          <a:lstStyle/>
          <a:p>
            <a:r>
              <a:rPr lang="de-CH" dirty="0"/>
              <a:t>Task </a:t>
            </a:r>
            <a:r>
              <a:rPr lang="de-CH" dirty="0" smtClean="0"/>
              <a:t>07</a:t>
            </a:r>
            <a:endParaRPr lang="de-CH" sz="55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283242"/>
            <a:ext cx="9144000" cy="974558"/>
          </a:xfrm>
        </p:spPr>
        <p:txBody>
          <a:bodyPr/>
          <a:lstStyle/>
          <a:p>
            <a:r>
              <a:rPr lang="de-CH" dirty="0"/>
              <a:t>Team Orange</a:t>
            </a:r>
          </a:p>
          <a:p>
            <a:r>
              <a:rPr lang="de-CH" dirty="0" smtClean="0"/>
              <a:t>Mittwoch, 20.04.2016</a:t>
            </a:r>
            <a:endParaRPr lang="de-CH" dirty="0"/>
          </a:p>
        </p:txBody>
      </p:sp>
      <p:sp>
        <p:nvSpPr>
          <p:cNvPr id="4" name="Rechteck 3"/>
          <p:cNvSpPr/>
          <p:nvPr/>
        </p:nvSpPr>
        <p:spPr>
          <a:xfrm>
            <a:off x="2868706" y="3262264"/>
            <a:ext cx="590276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2700" dirty="0" smtClean="0"/>
              <a:t>Domain Modell / Sequenzdiagramm</a:t>
            </a:r>
            <a:endParaRPr lang="de-CH" sz="2700" dirty="0"/>
          </a:p>
        </p:txBody>
      </p:sp>
    </p:spTree>
    <p:extLst>
      <p:ext uri="{BB962C8B-B14F-4D97-AF65-F5344CB8AC3E}">
        <p14:creationId xmlns:p14="http://schemas.microsoft.com/office/powerpoint/2010/main" val="5153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1376680" y="1124584"/>
            <a:ext cx="4855029" cy="457517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endParaRPr lang="de-CH" dirty="0"/>
          </a:p>
          <a:p>
            <a:pPr>
              <a:buFontTx/>
              <a:buChar char="-"/>
            </a:pPr>
            <a:endParaRPr lang="de-CH" dirty="0"/>
          </a:p>
          <a:p>
            <a:pPr marL="0" indent="0">
              <a:buNone/>
            </a:pPr>
            <a:endParaRPr lang="de-CH" dirty="0" smtClean="0"/>
          </a:p>
          <a:p>
            <a:pPr marL="0" indent="0">
              <a:buNone/>
            </a:pPr>
            <a:endParaRPr lang="de-CH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1" t="408" r="1189" b="-1"/>
          <a:stretch/>
        </p:blipFill>
        <p:spPr>
          <a:xfrm>
            <a:off x="98611" y="116541"/>
            <a:ext cx="12066495" cy="6571129"/>
          </a:xfrm>
          <a:prstGeom prst="rect">
            <a:avLst/>
          </a:prstGeom>
        </p:spPr>
      </p:pic>
      <p:sp>
        <p:nvSpPr>
          <p:cNvPr id="10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Domainmodell</a:t>
            </a:r>
            <a:endParaRPr lang="de-CH" sz="3000" dirty="0"/>
          </a:p>
        </p:txBody>
      </p:sp>
    </p:spTree>
    <p:extLst>
      <p:ext uri="{BB962C8B-B14F-4D97-AF65-F5344CB8AC3E}">
        <p14:creationId xmlns:p14="http://schemas.microsoft.com/office/powerpoint/2010/main" val="354647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351"/>
            <a:ext cx="12166601" cy="4582470"/>
          </a:xfrm>
        </p:spPr>
      </p:pic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Klassendiagramm</a:t>
            </a:r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</p:spTree>
    <p:extLst>
      <p:ext uri="{BB962C8B-B14F-4D97-AF65-F5344CB8AC3E}">
        <p14:creationId xmlns:p14="http://schemas.microsoft.com/office/powerpoint/2010/main" val="348706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Sequenzdiagramm - Patientenampel</a:t>
            </a:r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  <p:sp>
        <p:nvSpPr>
          <p:cNvPr id="5" name="Freihandform 4"/>
          <p:cNvSpPr/>
          <p:nvPr/>
        </p:nvSpPr>
        <p:spPr>
          <a:xfrm>
            <a:off x="4150659" y="2624992"/>
            <a:ext cx="117929" cy="19596"/>
          </a:xfrm>
          <a:custGeom>
            <a:avLst/>
            <a:gdLst>
              <a:gd name="connsiteX0" fmla="*/ 0 w 117929"/>
              <a:gd name="connsiteY0" fmla="*/ 10632 h 19596"/>
              <a:gd name="connsiteX1" fmla="*/ 116541 w 117929"/>
              <a:gd name="connsiteY1" fmla="*/ 10632 h 19596"/>
              <a:gd name="connsiteX2" fmla="*/ 89647 w 117929"/>
              <a:gd name="connsiteY2" fmla="*/ 19596 h 19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7929" h="19596">
                <a:moveTo>
                  <a:pt x="0" y="10632"/>
                </a:moveTo>
                <a:cubicBezTo>
                  <a:pt x="43277" y="1976"/>
                  <a:pt x="69502" y="-8183"/>
                  <a:pt x="116541" y="10632"/>
                </a:cubicBezTo>
                <a:cubicBezTo>
                  <a:pt x="125315" y="14141"/>
                  <a:pt x="89647" y="19596"/>
                  <a:pt x="89647" y="1959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Freihandform 5"/>
          <p:cNvSpPr/>
          <p:nvPr/>
        </p:nvSpPr>
        <p:spPr>
          <a:xfrm>
            <a:off x="4168588" y="2606160"/>
            <a:ext cx="93898" cy="56358"/>
          </a:xfrm>
          <a:custGeom>
            <a:avLst/>
            <a:gdLst>
              <a:gd name="connsiteX0" fmla="*/ 0 w 93898"/>
              <a:gd name="connsiteY0" fmla="*/ 20499 h 56358"/>
              <a:gd name="connsiteX1" fmla="*/ 89647 w 93898"/>
              <a:gd name="connsiteY1" fmla="*/ 11534 h 56358"/>
              <a:gd name="connsiteX2" fmla="*/ 89647 w 93898"/>
              <a:gd name="connsiteY2" fmla="*/ 56358 h 56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98" h="56358">
                <a:moveTo>
                  <a:pt x="0" y="20499"/>
                </a:moveTo>
                <a:cubicBezTo>
                  <a:pt x="18968" y="12912"/>
                  <a:pt x="66921" y="-15738"/>
                  <a:pt x="89647" y="11534"/>
                </a:cubicBezTo>
                <a:cubicBezTo>
                  <a:pt x="99212" y="23012"/>
                  <a:pt x="89647" y="41417"/>
                  <a:pt x="89647" y="5635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23" b="22455"/>
          <a:stretch/>
        </p:blipFill>
        <p:spPr>
          <a:xfrm>
            <a:off x="1183341" y="1201271"/>
            <a:ext cx="7852213" cy="3917576"/>
          </a:xfrm>
        </p:spPr>
      </p:pic>
    </p:spTree>
    <p:extLst>
      <p:ext uri="{BB962C8B-B14F-4D97-AF65-F5344CB8AC3E}">
        <p14:creationId xmlns:p14="http://schemas.microsoft.com/office/powerpoint/2010/main" val="246302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Sequenzdiagramm – Diagnose erfassen</a:t>
            </a:r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" t="17096" r="27066" b="24892"/>
          <a:stretch/>
        </p:blipFill>
        <p:spPr>
          <a:xfrm>
            <a:off x="905163" y="729672"/>
            <a:ext cx="9550401" cy="577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52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Breitbild</PresentationFormat>
  <Paragraphs>10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Task 07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2 SE Process We chose Scrum</dc:title>
  <dc:creator>Remy laville</dc:creator>
  <cp:lastModifiedBy>Rajina Kandiah</cp:lastModifiedBy>
  <cp:revision>52</cp:revision>
  <dcterms:created xsi:type="dcterms:W3CDTF">2016-03-04T14:13:06Z</dcterms:created>
  <dcterms:modified xsi:type="dcterms:W3CDTF">2016-04-20T15:06:42Z</dcterms:modified>
</cp:coreProperties>
</file>

<file path=docProps/thumbnail.jpeg>
</file>